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"/>
      <p:bold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hEhQZzozRhA9PSZzspGgpBNNJp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740d831a6_1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740d831a6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740d831a6_1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e740d831a6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740d831a6_1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740d831a6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740d831a6_1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740d831a6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803caaec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803caae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740d831a6_1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740d831a6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" name="Google Shape;11;p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e740d831a6_1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e740d831a6_1_14"/>
          <p:cNvSpPr txBox="1"/>
          <p:nvPr/>
        </p:nvSpPr>
        <p:spPr>
          <a:xfrm>
            <a:off x="2191350" y="2587525"/>
            <a:ext cx="7809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latin typeface="Open Sans"/>
                <a:ea typeface="Open Sans"/>
                <a:cs typeface="Open Sans"/>
                <a:sym typeface="Open Sans"/>
              </a:rPr>
              <a:t>NOME DO ARTIGO</a:t>
            </a:r>
            <a:endParaRPr sz="4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ge740d831a6_1_14"/>
          <p:cNvSpPr txBox="1"/>
          <p:nvPr/>
        </p:nvSpPr>
        <p:spPr>
          <a:xfrm>
            <a:off x="6256100" y="3660400"/>
            <a:ext cx="56298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AUTOR AUTOR AUTOR 1</a:t>
            </a:r>
            <a:b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AUTOR AUTOR AUTOR 2</a:t>
            </a:r>
            <a:b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AUTOR AUTOR AUTOR 3</a:t>
            </a:r>
            <a:b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AUTOR AUTOR AUTOR 4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e740d831a6_1_25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e740d831a6_1_25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740d831a6_1_2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e740d831a6_1_2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gb803caaec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ge740d831a6_1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2020-11-04T19:56:34Z</dcterms:created>
  <dc:creator>CARINA CRISTINA DO NASCIMENTO</dc:creator>
</cp:coreProperties>
</file>