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9" roundtripDataSignature="AMtx7mjF6r1ZHmr41CGpLoETqk9RA+k+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576775" y="418977"/>
            <a:ext cx="11038449" cy="60380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b="1" lang="pt-BR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ORIENTAÇÕES E SUGESTÕES</a:t>
            </a:r>
            <a:br>
              <a:rPr b="1" lang="pt-BR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Há muitas formas de gravar um vídeo e dependem dos recursos tecnológicos que você possui e da sua forma de expressar o seu conteúdo. Veja algumas opções: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- Gravação pelo celular ou pela câmera do computador, em que você apareça de corpo inteiro ou em ângulo que capte apenas da cintura para cima.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- Apresentação de slides e gravação apenas da sua voz apresentando. 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- Apresentação e imagem pessoal, utilizando plataformas como o Google Meet, Zoom, Teems ou Microsoft Power Point.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- A apresentação poderá ser feita por todos os integrantes do grupo de trabalho, ou por um integrante, e não deverá exceder 3 minutos. 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b="1" lang="pt-BR" sz="1400">
                <a:latin typeface="Arial"/>
                <a:ea typeface="Arial"/>
                <a:cs typeface="Arial"/>
                <a:sym typeface="Arial"/>
              </a:rPr>
              <a:t>Luz, câmera, ação!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1. Produza um roteiro: Você pode tanto escrever exatamente o que será dito, quanto levantar tópicos a serem explorados ao longo da gravação.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2. Atente-se ao cenário: selecione previamente os objetos que estarão ao seu redor compondo a cena. Tente inserir itens que estejam relacionados ao tema da sua apresentação, ou um fundo branco.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3. Evite camisetas regatas, esportivas, listradas ou muito estampadas. Lembre-se que você apresentará seu trabalho em um evento científico. 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4. Procure um espaço e período do dia mais silenciosos. Feche portas e janelas para atenuar a interferência do som externo. 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5. Posicione-se a favor da luz, ou seja, a fonte de iluminação deve estar atrás do celular ou da câmera, iluminando o seu rosto. Se possível, faça uso da luz natural.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6. A gravação deve ser feita na posição horizontal (celular deitado). Verifique as configurações do seu celular ou da câmera do seu computador e selecione a melhor qualidade para a gravação - idealmente em HD (1280x720px) ou Full HD (1920x1080px). A câmera principal do celular costuma ter uma qualidade superior </a:t>
            </a:r>
            <a:r>
              <a:rPr lang="pt-BR" sz="1400">
                <a:latin typeface="Arial"/>
                <a:ea typeface="Arial"/>
                <a:cs typeface="Arial"/>
                <a:sym typeface="Arial"/>
              </a:rPr>
              <a:t>à frontal.</a:t>
            </a:r>
            <a:r>
              <a:rPr lang="pt-BR" sz="1400"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7. Evite gravar segurando o celular na mão. Apoie o aparelho em alguma superfície reta, como livros e móveis, ou use um tripé. 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8. Mantenha o enquadramento acima da cintura e evite ficar muito próximo da câmera.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9. Se desejar inserir imagens ou textos posteriormente na edição, posicione-se em um dos cantos da tela, de forma a deixar um espaço livre ao seu lado. Caso contrário, fique à vontade para se colocar no centro da tela.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10. Caso tenha um fone de ouvido com microfone, use-o, pois a captação do áudio é de melhor qualidade. </a:t>
            </a:r>
            <a:br>
              <a:rPr lang="pt-BR" sz="1400">
                <a:latin typeface="Arial"/>
                <a:ea typeface="Arial"/>
                <a:cs typeface="Arial"/>
                <a:sym typeface="Arial"/>
              </a:rPr>
            </a:br>
            <a:r>
              <a:rPr lang="pt-BR" sz="1400">
                <a:latin typeface="Arial"/>
                <a:ea typeface="Arial"/>
                <a:cs typeface="Arial"/>
                <a:sym typeface="Arial"/>
              </a:rPr>
              <a:t>11. Grave um minuto de teste. Reproduza o vídeo em seu computador ou celular e verifique a qualidade das condições técnicas. Ouça o áudio tanto com fones de ouvido quanto diretamente do computador. Assista ao vídeo em tela cheia e em tamanho reduzido. Faça as alterações necessárias para a gravação definitiva.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/>
        </p:nvSpPr>
        <p:spPr>
          <a:xfrm>
            <a:off x="3143250" y="802521"/>
            <a:ext cx="603885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"/>
          <p:cNvSpPr txBox="1"/>
          <p:nvPr/>
        </p:nvSpPr>
        <p:spPr>
          <a:xfrm>
            <a:off x="1533378" y="940745"/>
            <a:ext cx="9509760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VII We, Learning with the Cibricity WLC2022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HABITAR DO ENSINAR E DO APRENDER: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diferentes dimensões da/na Educação OnLIFE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3047114" y="3429000"/>
            <a:ext cx="609777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592B9"/>
                </a:solidFill>
                <a:latin typeface="Arial"/>
                <a:ea typeface="Arial"/>
                <a:cs typeface="Arial"/>
                <a:sym typeface="Arial"/>
              </a:rPr>
              <a:t>TÍTULO DO RELATO DE EXPERIÊNCIA</a:t>
            </a:r>
            <a:endParaRPr/>
          </a:p>
        </p:txBody>
      </p:sp>
      <p:sp>
        <p:nvSpPr>
          <p:cNvPr id="92" name="Google Shape;92;p2"/>
          <p:cNvSpPr txBox="1"/>
          <p:nvPr/>
        </p:nvSpPr>
        <p:spPr>
          <a:xfrm>
            <a:off x="2081295" y="4429566"/>
            <a:ext cx="2317942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NOME DO(S) AUTOR(ES)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MINICURRÍCULO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/>
        </p:nvSpPr>
        <p:spPr>
          <a:xfrm>
            <a:off x="2434763" y="2305615"/>
            <a:ext cx="8945999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 apresentação informar: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Introdução (com contextualização e objetivos);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Descrição das ações desenvolvidas e das metodologias adotadas;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O(s) autor(es) poderá(ão) usar Fotos, Tabelas, Gráficos, Animações, entre outros para ilustrar suas experiências/resultados;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Reflexões sobre a experiência vivenciada;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Considerações finais;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Referências.</a:t>
            </a:r>
            <a:endParaRPr/>
          </a:p>
        </p:txBody>
      </p:sp>
      <p:sp>
        <p:nvSpPr>
          <p:cNvPr id="98" name="Google Shape;98;p3"/>
          <p:cNvSpPr txBox="1"/>
          <p:nvPr/>
        </p:nvSpPr>
        <p:spPr>
          <a:xfrm>
            <a:off x="3047114" y="1070811"/>
            <a:ext cx="609777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592B9"/>
                </a:solidFill>
                <a:latin typeface="Arial"/>
                <a:ea typeface="Arial"/>
                <a:cs typeface="Arial"/>
                <a:sym typeface="Arial"/>
              </a:rPr>
              <a:t>TÍTULO DO RELATO DE EXPERIÊNCIA</a:t>
            </a:r>
            <a:endParaRPr/>
          </a:p>
        </p:txBody>
      </p:sp>
      <p:sp>
        <p:nvSpPr>
          <p:cNvPr id="99" name="Google Shape;99;p3"/>
          <p:cNvSpPr txBox="1"/>
          <p:nvPr/>
        </p:nvSpPr>
        <p:spPr>
          <a:xfrm>
            <a:off x="5220000" y="5417857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 foco é a experiência vivenciada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 txBox="1"/>
          <p:nvPr/>
        </p:nvSpPr>
        <p:spPr>
          <a:xfrm>
            <a:off x="3810000" y="3105834"/>
            <a:ext cx="4572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Agradecimentos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2020-10-23T20:03:09Z</dcterms:created>
  <dc:creator>User</dc:creator>
</cp:coreProperties>
</file>